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7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98EF-1B92-42D0-BAE0-2A6589DBE3DC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62B3B-A8D6-4319-91D5-FAEFA2A0BC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05C17-6B5C-4EE8-AF09-E8B657D45C1B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ACF9D-18E4-4684-B970-1B6A3E313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B36B7-FBA8-4AD1-959B-972CB5866D87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52767-75E4-4B61-9411-9BD8AD752E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115BB-B765-4BF3-955A-E43FDF7646C2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FD5B1-6630-42C7-8DC5-A77C32A68A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ED426-93D4-44A3-9754-0272CA3563C1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0F6B5-049D-43DE-BC12-2FD0D0044D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B31C1-66B5-4519-9B2D-7FCA94C1D568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9F3EA-E9B9-4247-902B-5EB099F86E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310AA-F87A-42E9-BF3E-4CDE1BED5821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50977-5BC5-442E-9BBA-1352E7481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F4E80-72EF-42D2-9A50-7134D4E0E9AC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82351-DF40-4306-8A05-0172C08E41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13100-3404-4F82-8A45-79891F156874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A3413-51D4-4F0D-8F2B-8EFE3AFBE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E5332-7324-4A68-84D9-8119AE510CAD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A3D2-8BC2-4A9B-8F66-F7EADA2D9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4E80-F750-4D5C-80A2-3A4BE3C45867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E2C7B-428C-44D3-9FE2-2D0950D37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7F7807-7F6C-4F53-BF53-FB17C51792E7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3E0983-5C98-4EF5-B05C-5BB40884C9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 descr="2013-04-16 08.45.4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2013-04-16 08.49.1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2013-04-16 08.49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2013-04-16 08.49.5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2013-04-16 08.50.0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2013-04-16 08.50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2013-04-16 08.51.1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2013-04-16 08.51.2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2013-04-16 08.52.5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2013-04-16 08.53.0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2013-04-16 08.53.2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2013-04-16 08.46.0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2013-04-16 08.54.4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2013-04-16 08.54.5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2013-04-16 08.56.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2013-04-16 08.56.3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2013-04-16 08.56.4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2013-04-16 08.57.2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2013-04-16 08.57.3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2013-04-16 08.57.4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2013-04-16 08.58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2013-04-16 08.58.2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2013-04-16 08.46.1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2013-04-16 08.58.3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2013-04-16 09.01.2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2013-04-16 09.01.3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2013-04-16 09.01.5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2013-04-16 09.02.5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2013-04-16 09.02.5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2013-04-16 09.03.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2013-04-16 09.04.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2013-04-16 09.04.2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2013-04-16 09.04.4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2013-04-16 08.47.1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2013-04-16 09.05.5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2013-04-16 09.05.5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2013-04-16 09.06.0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2013-04-16 09.06.5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2013-04-16 09.07.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2013-04-16 09.07.3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2013-04-16 09.09.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2013-04-16 09.09.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2013-04-16 09.09.2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2013-04-16 09.10.4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2013-04-16 08.47.2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2013-04-16 09.10.5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2013-04-16 09.11.0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2013-04-16 09.12.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2013-04-16 09.12.1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" descr="2013-04-16 09.12.2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 descr="2013-04-16 09.13.0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2013-04-16 09.13.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 descr="2013-04-16 09.13.2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2013-04-16 09.14.1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 descr="2013-04-16 09.14.2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2013-04-16 08.47.3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 descr="2013-04-16 09.14.3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2013-04-16 09.15.0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2013-04-16 09.15.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 descr="2013-04-16 09.15.2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 descr="2013-04-16 09.16.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" descr="2013-04-16 09.16.1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" descr="2013-04-16 09.16.5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" descr="2013-04-16 09.19.3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" descr="2013-04-16 09.19.4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" descr="2013-04-16 09.20.4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2013-04-16 08.48.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" descr="2013-04-16 09.21.0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1" descr="2013-04-16 09.21.3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" descr="2013-04-16 09.21.4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1" descr="2013-04-16 09.21.5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1" descr="2013-04-16 09.23.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" descr="2013-04-16 09.23.2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" descr="2013-04-16 09.23.4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" descr="2013-04-16 09.25.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2013-04-16 09.25.1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 descr="2013-04-16 09.25.2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2013-04-16 08.48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" descr="2013-04-16 09.26.0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 descr="2013-04-16 09.26.1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" descr="2013-04-16 09.26.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 descr="2013-04-16 09.27.0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" descr="2013-04-16 09.27.1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1" descr="2013-04-16 09.27.2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1" descr="2013-04-16 09.28.5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1" descr="2013-04-16 09.28.5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1" descr="2013-04-16 09.29.0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2013-04-16 08.48.3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88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1" baseType="lpstr">
      <vt:lpstr>Calibri</vt:lpstr>
      <vt:lpstr>Arial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</vt:vector>
  </TitlesOfParts>
  <Company>VCS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rmburdet</dc:creator>
  <cp:lastModifiedBy>rmburdet</cp:lastModifiedBy>
  <cp:revision>1</cp:revision>
  <dcterms:created xsi:type="dcterms:W3CDTF">2013-04-16T15:34:06Z</dcterms:created>
  <dcterms:modified xsi:type="dcterms:W3CDTF">2013-04-16T15:37:40Z</dcterms:modified>
</cp:coreProperties>
</file>